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1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BAHISPUSUL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Mostbet mobil uygulama ve APK (Android) rehberi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16460">
                    <a:alpha val="100000"/>
                  </a:srgbClr>
                </a:solidFill>
                <a:latin typeface="Calibri"/>
              </a:rPr>
              <a:t><![CDATA[Cemal Şahin, bahis editörü · 10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Android uygulamasına genel bakış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Hız ve erişim: uygulama açılışı genelde tarayıcıdan daha hızlıd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Engel toleransı: adres değişimlerinde uygulama bağlantıyı kolaylaştırabil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Manuel güncelleme: mağaza olmadığı için güncellemeler elle yapıl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Bildirim kontrolü: maç ve kampanya uyarıları açılıp kapatılabil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Depolama maliyeti: uygulama ve önbellek cihazda yer kapla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Android uygulaması hız ve erişim kolaylığı sunar; Google Play kısıtları nedeniyle dağıtım APK üzerinden yapılır, bu yüzden kaynağın resmî olması ve güncellemenin elle yapılması be…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APK dosyasını indirm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Resmî güncel adrese ulaşın ve adresin doğruluğunu teyit edin; arama sonuçlarındaki benzer adresler klon/sahte olabil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Sitenin mobil/uygulama bölümüne girin ve Android için indirme bağlantısını bulu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İndirmeden önce cihazınızda yeterli boş alan olduğundan emin olu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APK dosyasını indirin ve tarayıcının indirme uyarısını onaylayı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Dosya inerken bağlantıyı kesmeyin; yarım inen APK kurulumda hata ver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İndirme bittiğinde dosyanın adını ve uzantısını kontrol edin; gerçek bir APK .apk uzantısı taşı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Kurulum ve izinle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İndirilenler klasöründen veya bildirim çubuğundan APK dosyasına dokunu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Android "bilinmeyen kaynak" uyarısı verirse, ilgili tarayıcı/dosya yöneticisi için "bu kaynaktan kuruluma izin ver" seçeneğini açı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Kurulum ekranında uygulamanın istediği izinleri okuyun ve "Yükle" seçeneğine dokunu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Kurulum tamamlanınca "Aç" ile uygulamayı başlatın veya ana ekrandaki simgeden açı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İlk açılışta uygulama güncel sunucuya bağlanır; bağlantı kurulduktan sonra giriş ekranı gel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Güvenlik için "bilinmeyen kaynak" iznini kurulum bittikten sonra tekrar kapatabilirsiniz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Uygulamada giriş ve kullanım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E-posta/telefon ve şifrenizle ya da kayıtlı yönteminizle giriş yapı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Profil bölümünden iletişim bilgilerinizi kontrol ed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Çekim öncesi gecikme yaşamamak için hesap doğrulamasını erkenden başlatı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Bildirim ve tema gibi tercihleri kendinize göre ayarlayı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Para işlemleri için kasiyer ekranındaki yöntemleri (Papara, havale/EFT, kripto) gözden geçir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Uygulama hesabı web ile ortaktır; ilk girişte bilgileri kontrol edip doğrulamayı erkenden başlatmak ve kasiyer yöntemlerini gözden geçirmek, sonraki işlemleri kolaylaştırı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Performans ve sorun giderm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İnternet bağlantınızı kontrol edin; Wi-Fi ile mobil veri arasında geçiş yaparak deney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Uygulamayı tamamen kapatıp yeniden açı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Cihaz ayarlarından uygulamanın önbelleğini temizley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Uygulama içi bir güncelleme uyarısı varsa güncel APK'yı resmî kaynaktan indirip yeniden kuru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Sorun sürerse uygulamayı kaldırıp güncel sürümü temiz biçimde tekrar yükley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Hâlâ çözülmüyorsa canlı destek veya müşteri hizmetleriyle iletişime geçi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https://mbet-tr.com/mostbet-apk-indi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16460">
                    <a:alpha val="100000"/>
                  </a:srgbClr>
                </a:solidFill>
                <a:latin typeface="Calibri"/>
              </a:rPr>
              <a:t><![CDATA[Bu, Mostbet hakkında bağımsız ve bilgilendirici bir incelemedir. Bazı bağlantılar ortaklık bağlantısı olabilir. 18+ — bahis ve casino risk içerir, sorumlu oynayı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Cemal Şahin, bahis editörü</dc:creator>
  <cp:lastModifiedBy>Unknown Creator</cp:lastModifiedBy>
  <dcterms:created xsi:type="dcterms:W3CDTF">2026-07-13T18:04:55Z</dcterms:created>
  <dcterms:modified xsi:type="dcterms:W3CDTF">2026-07-13T18:04:55Z</dcterms:modified>
  <dc:title>Mostbet APK 2026: Android Uygulama İndir ve Kurulum</dc:title>
  <dc:description>Mostbet APK 2026: Android uygulamasını indirme, kurulum adımları, gerekli izinler, sistem gereksinimleri ve uygulama özellikleri tarafsız şekilde anlatılıyor.</dc:description>
  <dc:subject>Mostbet mobil uygulama ve APK (Android) rehberi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