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1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BAHISPUSUL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Mostbet casino: slotlar, sağlayıcılar ve RTP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16460">
                    <a:alpha val="100000"/>
                  </a:srgbClr>
                </a:solidFill>
                <a:latin typeface="Calibri"/>
              </a:rPr>
              <a:t><![CDATA[Cemal Şahin, bahis editörü · 24.06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Casino bölümüne genel bakış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Slotlar: sayıca en kalabalık kategori; çoğu ziyaretçinin ilk durağı ve en geniş tema yelpazesini suna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Masa oyunları: rulet, blackjack, baccarat ve poker varyantlarının yazılım (RNG) sürümleri; kendi hızınızda oynanı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Jackpot oyunları: havuzu büyüyen, nadir ama potansiyeli yüksek başlıklar; volatilitesi genelde yüksekti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Hızlı / crash oyunlar: Aviator ve benzeri anlık tur oyunları; tur kısa, karar hızlıdı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Casino bölümü kategori ve filtrelerle düzenlenmiştir; sağlayıcı, tema ve arama filtresini kullanmak geniş kütüphanede zaman kazandırır, yeni bir oyunu önce demo modunda denemek is…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Oyun sağlayıcıları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Sağlayıcıya göre filtreleyin: sevdiğiniz stüdyonun diğer oyunlarını hızla bulursunuz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RTP sağlayıcıdan gelir: aynı oyunun farklı sürümlerinde değer değişebilir; bilgi ekranını okuyu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İtibar önemlidir: tanınmış sağlayıcılar denetim ve şeffaflık açısından daha güvenlidi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Oyunları sağlayıcılar üretir; bir başlığın kalitesi, adilliği ve RTP'si Mostbet'ten değil stüdyodan gelir, dolayısıyla sağlayıcı itibarı önemli bir işarettir. Orijinal oyunu yalnı…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Slot çeşitleri ve RTP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RTP teoriktir: milyonlarca tur üzerinden hesaplanan uzun vadeli bir ortalamadır; tek bir oturumun sonucunu garanti etmez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Yüksek volatilite = sabır: kazançlar seyrek ama büyük gelebilir; bütçe planı olmadan oynamak hızlı tükenmeye yol aça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Düşük volatilite = istikrar: sık ama küçük kazançlar; bakiye daha yavaş erir, sürpriz potansiyeli düşüktü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Bilgi ekranı asıl kaynaktır: RTP, volatilite, çizgi sayısı ve özel özellikler oyunun "i" ekranında yaza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RTP teorik ve uzun vadeli bir ortalama, volatilite ise oyunun ritmidir; kesin yüzdeleri tahmin etmek yerine her zaman oyunun bilgi ekranından doğrulayın ve volatiliteyi bütçenize …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Demo ve gerçek para modu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Önce demo: bilmediğiniz bir oyuna gerçek parayla başlamayı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Demo aldatabilir: sanal kazançlar gerçek sonucu garanti etmez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Gerçekte limit koyun: oturum süresi ve bütçe sınırı belirleyi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Demo modu mekaniği bedavaya öğretir, fakat gerçek paranın psikolojisini taşımaz; gerçek oyunda bütçe ve süre limiti belirlemek demo deneyiminden daha önemlidi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Casino bonusları ve dikkat noktaları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Çevrim şartını oku: yüzde değil katsayı gerçek değeri belirle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Katkı oranına dikkat: slot ile masa oyunu çevrime farklı saya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Maksimum bahis sınırına uy: aşmak bonusu sıfırlayabili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Casino bonusunun değeri yüzdesinde değil çevrim şartı ve oyun katkı oranlarındadır; koşulları resmî sayfadan okuyup bütçenizle uyumlu mu diye değerlendiri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https://mbet-tr.com/mostbet-casino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16460">
                    <a:alpha val="100000"/>
                  </a:srgbClr>
                </a:solidFill>
                <a:latin typeface="Calibri"/>
              </a:rPr>
              <a:t><![CDATA[Bu, Mostbet hakkında bağımsız ve bilgilendirici bir incelemedir. Bazı bağlantılar ortaklık bağlantısı olabilir. 18+ — bahis ve casino risk içerir, sorumlu oynayı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Cemal Şahin, bahis editörü</dc:creator>
  <cp:lastModifiedBy>Unknown Creator</cp:lastModifiedBy>
  <dcterms:created xsi:type="dcterms:W3CDTF">2026-07-13T18:05:00Z</dcterms:created>
  <dcterms:modified xsi:type="dcterms:W3CDTF">2026-07-13T18:05:00Z</dcterms:modified>
  <dc:title>Mostbet Casino 2026: Slotlar, Sağlayıcılar ve RTP</dc:title>
  <dc:description>Mostbet casino 2026: slot çeşitleri, oyun sağlayıcıları, RTP ve volatilite, demo modları ile casino bonusları tarafsız bir incelemeyle değerlendiriliyor.</dc:description>
  <dc:subject>Mostbet casino: slotlar, sağlayıcılar ve RTP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