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BAHISPUSUL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Mostbet giriş ve yeni giriş adresi nasıl bulunu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Cemal Şahin, bahis editörü · 02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Mostbet hesabına giriş adımları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Doğru adrese ulaşın: adresi resmî bir kanaldan teyit edin veya kurulu uygulamayı açın. Adresin güncel hâlini bulma yöntemlerini güncel giriş rehberinde ayrıntılı anlatıyoruz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Giriş bölümünü açın: sayfanın üst köşesindeki "Giriş" alanına gid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Kimlik bilginizi girin: kayıt sırasında belirlediğiniz e-posta, telefon ya da kullanıcı adı ile şifrenizi yaz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Varsa ek doğrulamayı tamamlayın: iki adımlı koruma açıksa size gelen kodu gir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Hesabınızı kontrol edin: bakiye, açık kuponlar ve geçmiş işlemler değişmeden görünüyorsa doğru adrestesiniz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Giriş akışı standarttır; tek ek adım, oturum açmadan önce adresin doğruluğunu teyit etmekti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Giriş adresi neden değişi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Kök sebep: Türkiye için yerel bahis lisansının bulunmamas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Mekanizma: alan adına erişimin engellenmesi, ardından yeni alan adının açılmas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Kullanıcı için anlamı: sabit tek bir adres yoktur; doğru olan, doğrulanmış güncel adrest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Adres değişimi hukuki bir zorunluluğun sonucudur; marka engellenen adresin yerine yenisini açtığı için döngü süreklidi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Adres takibi için güvenilir kaynak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Birincil kaynağı esas alın: adresi markanın kendi kanalından öğren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Çapraz kontrol yapın: bir adresi tek kaynağa dayanarak kabul etmeyin; hesabınızın sizi tanıması son onay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Reklamlara dikkat: "resmî" görünen sponsorlu sonuçlar her zaman gerçek değild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Adresi birincil (resmî) kaynaktan alın ve hesabınızın sizi tanımasıyla teyit edin; reklam ve DM linklerine güvenmey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Şifre unutma ve kurtar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"Şifremi unuttum" bağlantısına gidin: giriş ekranında yer al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Kayıtlı bilgilerinizi girin: hesabınıza bağlı e-posta veya telefon numarasını yaz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Doğrulama kodunu alın: e-posta/SMS ile gelen kodu veya bağlantıyı kullan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Yeni şifre belirleyin: güçlü ve daha önce kullanmadığınız bir şifre seç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Tekrar giriş yapın: yeni şifreyle oturum açın ve hesabınızın eksiksiz geldiğini kontrol ed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Kurtarma, kayıtlı e-posta/telefon üzerinden işler; bu bilgileri güncel tutmak ve kurtarma kodunu kimseyle paylaşmamak esastı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Giriş güvenliği için öneril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Benzersiz şifre kullanın: bu hesaba özel, başka hiçbir yerde kullanmadığınız güçlü bir şifre seç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Ek doğrulamayı açın: iki adımlı koruma sunuluyorsa etkinleştirin; şifreniz ele geçse bile ikinci katman koru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Halka açık cihaza dikkat: ortak bilgisayar ve ağlarda "beni hatırla" seçeneğini kapatın, işiniz bitince oturumu kapat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Adresi her seferinde teyit edin: giriş öncesi alan adı yazımını ve HTTPS\'i kontrol ed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Phishing\'e karşı uyanık olun: e-posta veya SMS ile gelen "acil giriş" bağlantılarına tıklamadan önce kaynağı sorgulay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Güçlü ve benzersiz şifre, iki adımlı doğrulama ve oturum disiplini; bu üçlü, her girişte yapılan adres teyidiyle birleşince hem hesap ele geçirmelerine hem klon sitelere karşı gir…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mbet-tr.com/mostbet-giris-adres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Bu, Mostbet hakkında bağımsız ve bilgilendirici bir incelemedir. Bazı bağlantılar ortaklık bağlantısı olabilir. 18+ — bahis ve casino risk içerir, sorumlu oynayı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Cemal Şahin, bahis editörü</dc:creator>
  <cp:lastModifiedBy>Unknown Creator</cp:lastModifiedBy>
  <dcterms:created xsi:type="dcterms:W3CDTF">2026-07-13T18:04:58Z</dcterms:created>
  <dcterms:modified xsi:type="dcterms:W3CDTF">2026-07-13T18:04:58Z</dcterms:modified>
  <dc:title>Mostbet Giriş 2026: Yeni Adres ve Hesaba Erişim</dc:title>
  <dc:description>Mostbet giriş 2026: hesaba giriş adımları, yeni giriş adresinin neden değiştiği, Twitter ve uygulama üzerinden adres takibi ile güvenli erişim rehberi.</dc:description>
  <dc:subject>Mostbet giriş ve yeni giriş adresi nasıl bulunur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