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Mostbet güncel giriş: bugünkü adres ve güvenli erişi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Cemal Şahin, bahis editörü · 05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Güncel giriş ne anlama gel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üncel giriş = çalışan adres: sabit bir URL değil, o gün erişilebilen ve doğrulanmış adrest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dres ≠ marka: alan adı değişse de hesabınız, bakiyeniz ve geçmişiniz aynı kalır; değişen yalnızca kap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Tek güvenli ölçüt: adresin resmî bir kanaldan teyit edilmiş olmas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üncel giriş, sabit bir bağlantı değil; o an çalışan ve resmî olarak doğrulanmış adresti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Erişim neden engelleniy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Iddaa ve Misli: spor bahsinde yetkili kanallar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Nesine: yasal çerçevede çalışan bir platformdu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Mostbet: Türkiye için yerel izni olmayan, yurt dışı merkezli bir marka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ukuki sebep: Türkiye için yerel bahis lisansının olmamas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Teknik sonuç: alan adına Türkiye\'den erişimin kesilmes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Marka tepkisi: yeni alan adıyla erişimi yeniden açma — yani "güncel giriş"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ugünkü çalışan adrese nasıl ulaşılı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Resmî kanalı esas alın: adresi yalnızca markanın kendi resmî iletişim kanallarından (uygulama içi duyuru, doğrulanmış resmî hesaplar) öğrenin. Üçüncü tarafların "en yeni link" li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Uygulamayı tercih edin: kurulu bir Android APK veya iOS uygulaması, adres değişimlerinde genellikle erişimi kendisi yönetir; bu, sürekli yeni link aramaktan daha güvenli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TTPS ve alan adını kontrol edin: bağlantının başında kilit simgesi olmalı ve alan adı, marka adının birebir doğru yazımını taşımal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esabınıza girince teyit edin: doğru adreste eski bakiyeniz, geçmiş kuponlarınız ve ayarlarınız değişmeden görünür. Bunlar sıfırlanmışsa adres sahte ol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Sabit bir link ezberlemek yerine, adresi resmî kanaldan teyit etme alışkanlığı kazanın; uygulama bu işi büyük ölçüde otomatikleştir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Sahte ve klon sitelerden korun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lan adında küçük oynamalar: harf eklenmesi, çıkarılması veya benzer karakterlerle yazım (ör. "0" ile "o", "1" ile "l" karışıklığı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şırı vaatler: "garantili kazanç", abartılı ve gerçek dışı bonus yüzdeleri, "sadece bugün" baskıs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Olağandışı ödeme isteği: kişisel hesaba elden havale, alışılmadık yöntemlerle "ön ödeme" taleb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ozuk Türkçe ve eksik sayfalar: çeviri kokan metinler, çalışmayan gizlilik/şartlar bağlantılar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akiyenizin sıfır görünmesi: gerçek adreste hesabınız sizi tanır; sahtede her şey "yeni" görünü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Klon siteler gerçeğe çok benzer; alan adı yazımı, hesap geçmişi ve ödeme talebi en hızlı üç ayraçtı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Güvenli giriş için pratik kontrol listes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dresi resmî kanaldan teyit ettim. Üçüncü tarafların paylaştığı linke körü körüne güvenmedi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TTPS ve kilit simgesi var. Tarayıcı uyarı vermiyor, alan adı doğru yazılmış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esabım beni tanıyor. Bakiye, geçmiş kuponlar ve ayarlar değişmeden geliy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üçlü ve benzersiz şifre kullanıyorum. Aynı şifreyi başka sitelerde kullanmıyoru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Varsa ek doğrulamayı açtım. İki adımlı koruma sunuluyorsa etkinleştirdi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Ödeme öncesi kasiyer ekranını kontrol ettim. Alışılmadık bir ödeme yöntemi/hesap istenmiy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tr.com/mostbet-guncel-gir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Bu, Mostbet hakkında bağımsız ve bilgilendirici bir incelemedir. Bazı bağlantılar ortaklık bağlantısı olabilir. 18+ — bahis ve casino risk içerir, sorumlu oynayı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Cemal Şahin, bahis editörü</dc:creator>
  <cp:lastModifiedBy>Unknown Creator</cp:lastModifiedBy>
  <dcterms:created xsi:type="dcterms:W3CDTF">2026-07-13T18:04:58Z</dcterms:created>
  <dcterms:modified xsi:type="dcterms:W3CDTF">2026-07-13T18:04:58Z</dcterms:modified>
  <dc:title>Mostbet Güncel Giriş 2026: Bugünkü Adres ve Erişim</dc:title>
  <dc:description>Mostbet güncel giriş 2026: bugünkü çalışan adres neden değişir, erişim engeli, sahte sitelerden korunma ve güvenli giriş adımları tarafsız anlatımla.</dc:description>
  <dc:subject>Mostbet güncel giriş: bugünkü adres ve güvenli erişim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