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Mostbet güvenilir mi: yasallık, lisans ve riskl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Cemal Şahin, bahis editörü · 08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Türkiye'de yasal çerçe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asal kanallar: Iddaa ve Misli (spor), Nesine ve benzeri yetkili platforml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abancı siteler: Türkiye için lisanssızdır; erişim engeline tabi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ak arama: Yerel denetim kurumları yurt dışı operatör üzerinde yaptırım uygulayama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dres değişimi: Engel nedeniyle resmî giriş adresi düzenli olarak yenilenir; bunun ayrıntısı güncel giriş sayfasında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Türkiye'de yasal bahis tekel kapsamındadır; yabancı siteler lisanssızdır ve yerel hak arama mekanizması işlemez — aynı marka, yasal olduğu bir ülkede farklı, Türkiye'de farklı ris…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'in lisans durumu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Operatörün resmî sitesinin alt bilgi (footer) bölümünde lisans ve şirket bilgisi aran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elirtilen lisans numarası, ilgili düzenleyici otoritenin kendi doğrulama sayfasıyla karşılaştırıl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Footer'daki şirket adı ile iletişim ve şikâyet kanallarında karşınıza çıkan adın tutarlı olup olmadığına bakıl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"Güncel giriş" diye karşınıza çıkan klon siteler lisans bilgisi taşımayabilir; resmî kaynak dışındaki adreslere güvenm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Mostbet'in uluslararası bir lisansla çalıştığı belirtilir, ancak bu lisans Türkiye için yerel koruma sağlamaz; lisans bilgisini resmî footer üzerinden doğrulamak gereki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Oyuncu açısından riskl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cele etmeyin: Bonus baskısıyla aceleyle giriş yapmak, klon site riskini artır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ağlantı kaynağı: Reklam veya rastgele paylaşımlardaki linkler yerine doğrulanmış adresi kullan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Ödeme öncesi kontrol: Para yatırmadan önce hesabın gerçekten resmî platform olduğundan emin ol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Riskler somuttur: klon siteler, erişim kesintisi, çekim gecikmesi ve hukuki güvencesizlik. Bunların çoğu bilinçli davranışla azaltılabilir ama tamamen ortadan kalkmaz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Vergi ve mali konu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asal kanal farkı: Türkiye'de yetkili bahis kanallarında kazanç ve kesinti yapısı düzenlenmiştir ve şeffaftır. Yurt dışı lisanslı bir sitede bu şeffaflık ve yerel düzenleme aynı ş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Ödeme izlenebilirliği: Papara, havale/EFT, banka kartı ve kripto gibi yöntemlerin her birinin kendi kayıt ve izlenebilirlik özellikleri vardır. Yöntem seçimi yalnızca hız değil, k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İşlem maliyetleri: Bazı yöntemlerde ağ ücreti veya aracı kesintisi olabilir; kesin tutarlar resmî kasiyer ekranında görünür. Detay için para çekme sayfasına bak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işisel yükümlülük: Bireysel mali ve hukuki yükümlülükleriniz konusunda genel bir kural koymak yerine, durumunuza özgü bilgiyi yetkili bir kaynaktan teyit etmeniz doğru olu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asal kanalın mali şeffaflığı ve düzenlemesi yurt dışı lisanslı sitede aynı değildir; ödeme yöntemi seçimi izlenebilirlik demektir ve kişisel yükümlülükleri yetkili kaynaktan teyi…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Güvenilirliği değerlendir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Lisans ve şirket bilgisini resmî footer'dan doğruladınız mı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dresi tahminle değil, doğrulanmış bir kaynaktan mı buldunuz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onusun çevrim şartını okuyup bütçenizle uyumlu buldunuz mu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YC doğrulamasını çekim talebinden önce tamamladınız mı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alnızca kaybetmeyi göze alabileceğiniz bir bütçeyle mi oynuyorsunuz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üvenilirlik tek kelimeyle yanıtlanamaz; köklü marka artısı ile Türkiye'deki lisanssızlık eksisini kendi kontrol listenizle tartın — karar ve risk size aitti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Geçmiş ve uluslararası varlı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ir markanın uzun süredir ve birçok ülkede faaliyet göstermesi, güvenilirlik tartışmasında bir veridir; ama tek başına bir garanti değildir. Bu veriyi doğru tartmak gerek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Uzun faaliyet süresi ve uluslararası ölçek, markanın aniden kaybolma riskini düşüren gerçek bir artıdır; ama bu, Türkiye'deki bir oyuncuya yerel yasal koruma sağlamaz — iki gerçeğ…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Sık görülen dolandırıcılık tür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Şifre ve kod sırrı: Şifrenizi, kart CVV bilgisini ve tek kullanımlık SMS/2FA kodunu hiç kimseyle paylaşm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Linke değil adrese güvenin: Reklam, mesaj veya sohbetten gelen bağlantılar yerine doğrulanmış adresi kullan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Para öncesi son kontrol: İlk yatırımdan önce gerçekten resmî platformda olduğunuzu teyit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arantili kazanç = kırmızı bayrak: Kesin kazanç vaat eden her içerik, tanımı gereği güvenilmez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üvenilirlik riskinin büyük kısmı klon site, sahte destek, sinyal/bot ve sahte bonus gibi çevresel dolandırıcılıklardan gelir; ortak işaretleri aciliyet ve garantili kazanç vaadid…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tr.com/mostbet-guvenilir-m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Bu, Mostbet hakkında bağımsız ve bilgilendirici bir incelemedir. Bazı bağlantılar ortaklık bağlantısı olabilir. 18+ — bahis ve casino risk içerir, sorumlu oynayı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Cemal Şahin, bahis editörü</dc:creator>
  <cp:lastModifiedBy>Unknown Creator</cp:lastModifiedBy>
  <dcterms:created xsi:type="dcterms:W3CDTF">2026-07-13T18:04:54Z</dcterms:created>
  <dcterms:modified xsi:type="dcterms:W3CDTF">2026-07-13T18:04:54Z</dcterms:modified>
  <dc:title>Mostbet Güvenilir mi 2026: Yasallık, Lisans ve Riskler</dc:title>
  <dc:description>Mostbet güvenilir mi 2026: BTK engeli, lisans durumu, Türkiye'de yasal çerçeve, oyuncu riskleri ve vergi konuları tarafsız ve gerçekçi bir bakışla ele alınıyor.</dc:description>
  <dc:subject>Mostbet güvenilir mi: yasallık, lisans ve riskler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