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hoş geldin bonusu: spor ve casin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12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oş geldin bonusu nasıl çalışı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p açar ve teklifi seçersiniz: spor mu casino mu, ilk yatırımda belir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lk yatırımı yaparsınız: bonus genellikle yatırılan tutara oranla hesaplan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onus tanımlanır: yüzde + varsa ek freebet/free spin hesabınıza ek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vrimi tamamlarsınız: belirlenen şartı yerine getirdikçe bonus çekilebilir hâle ge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oş geldin bonusu anında nakit değil, çevrim şartına bağlı koşullu bir kredidir; değerini belirleyen bu şartt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Spor hoş geldin bonus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üzde + freebet yapısı: ilk yatırıma yüzde eklenir; bazı kampanyalarda ek bedava bahis ver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inimum oran şartı: çevrime sayılması için bahislerin belirli bir oranın üzerinde olması bek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upon türü kısıtı: bazı çevrimler yalnızca kombine/çoklu kuponları sayar; tekli bahisler sayılmay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üre sınırı: çevrim genellikle belirli bir süre içinde tamamlanma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arz uyumu: şartlar mevcut bahis alışkanlığınıza uyuyorsa bonus anlam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 uyumu: yatırım yönteminizin bonusa uygun olduğunu kasiyer ekranındaki notlardan teyit ed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Casino hoş geldin bonus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aksimum bahis sınırı: bonus aktifken tur başına üst sınır var m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saklı oyunlar: hangi başlıklar bonusla oynanamıy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Free spin çevrimi: dönüş kazancı ayrı şarta mı bağl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aksimum kazanç tavanı: bonustan elde edilebilecek kazanca bir üst sınır konmuş o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Casino bonusunda belirleyici olan oyun katkı oranıdır; slotlar çevrimi ilerletir, masa/canlı oyunlar genelde saymaz veya düşük say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Çevrim şartlarını anla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Şartı baştan okuyun: bonusu kabul etmeden önce katsayı, taban, süre ve katkı tablosunu birlikte not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üreyi takvime yayın: çevrimi son güne sıkıştırmak, plansız ve riskli kuponlara yol aç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ütçe ayırın: çevrimi tamamlamak için ayıracağınız tutarı baştan belirleyin ve aşm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lerlemeyi izleyin: çoğu hesap, çevrimin ne kadarının tamamlandığını gösteren bir sayaç sun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vrim şartı bonusun gerçek değerini belirler; katsayı, taban, oyun katkısı ve süreyi birlikte okumadan hiçbir teklif gerçekten değerlendirilemez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onusu değerlendirirken dikka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vrim katsayısı ve tabanı nedir? Şart yalnızca bonusa mı, yoksa bonus + yatırıma mı uygulanıyor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üre yeterli mi? Bu çevrimi verilen gün sayısında oynayabilir miyim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angi oyunlar sayılıyor? Sevdiğim oyunlar çevrime katkı yapıyor mu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ısıtlar neler? Maksimum bahis, minimum oran ya da yasaklı oyun var mı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ıkışım açık mı? Bonustan vazgeçmek istersem ne oluyor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En iyi bonus en büyük yüzdeli değil, çevrimini bütçenizle gerçekçi biçimde tamamlayabildiğinizdir; karar öncesi katsayı, taban, süre ve kısıtları sorgulayı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mostbet-hos-geldin-bonusu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2026-07-13T18:04:59Z</dcterms:created>
  <dcterms:modified xsi:type="dcterms:W3CDTF">2026-07-13T18:04:59Z</dcterms:modified>
  <dc:title>Mostbet Hoş Geldin Bonusu 2026: Spor ve Casino</dc:title>
  <dc:description>Mostbet hoş geldin bonusu 2026: spor ve casino bonus seçenekleri, ilk para yatırma teklifi, çevrim şartları ve gerçekçi beklenti yönetimi tarafsız anlatılıyor.</dc:description>
  <dc:subject>Mostbet hoş geldin bonusu: spor ve casino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