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Mostbet incelemesi: bahis, bonus ve giriş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Cemal Şahin, bahis editörü · 10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nedir ve Türkiye'deki konumu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asal alternatifler: Iddaa ve Misli (spor), Nesine — Türkiye\'de lisanslı olan kanallar bunlar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ostbet\'in durumu: Türkiye için yerel lisans yoktur; siteye erişim BTK kararlarıyla engel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ratik sonuç: Resmî giriş adresi düzenli olarak değişir; doğru adresi yalnızca resmî kanallardan teyit etmek gerek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Marka geçmişi: 2009\'dan beri faaliyet, geniş oyun yelpazesi ve Türkçe destek öne çıkan yanlar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eçerlilik coğrafyası: yurt dışı lisans Türkiye için yerel izin yerine geç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aşvuru yolu: uyuşmazlıkta yerel hukuki başvuru sınırlı kalabil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'in öne çıkan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por + casino bir arada: tek bakiye, tek hesap; bölümler arası geçişte yeniden giriş gerek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viator ve Sweet Bonanza: Türkiye\'de aramaların önemli kısmı bu başlıklara yöneliktir; Aviator=Spribe, Sweet Bonanza=Pragmatic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Geniş sağlayıcı ağı: casino tarafında çok sayıda oyun stüdyosunun başlıkları bir arada sunul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Canlı casino: gerçek krupiyerli rulet, blackjack ve baccarat masaları yer a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ürkçe arayüz ve canlı destek: dil engeli düşüktür, menüler ve yardım Türkçe sunul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En güçlü yön çeşitliliktir; spor ve casinoyu tek hesapta isteyenler için kapsam genişt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onuslar ve promosyonların genel görünüm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por hoş geldin bonusu: ilk yatırıma yüzde olarak eklenir; genellikle minimum oran ve kupon türü şartı var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Casino hoş geldin bonusu: bonus + free spin kombinasyonu yaygındır; uygun oyunlar ve katkı oranları değiş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Düzenli kampanyalar: yatırım bonusu, kayıp iadesi (cashback) ve etkinliğe özel teklifler dönüşümlü sunul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Promosyon kodu: kayıt veya yatırım ekranında girilen kodlar ek teklif aç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Bonuslar çeşitlidir ama gerçek değer çevrim şartında gizlidir; yüzdeye değil koşula bakın ve resmî kaynaktan doğrulayı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ara yatırma, çekme ve güvenli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Çekimi geciktiren bir numaralı sebep: tamamlanmamış kimlik doğrulama (KYC). Doğrulamayı önceden bit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Yöntem tutarlılığı: Genelde para yatırdığınız yöntemle çekim yapmanız bek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çık bonusa dikkat: çevrimi bitmemiş bir bonus, ana bakiyenin çekimini de kilitley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Hesap güvenliği: güçlü şifre ve oturum yönetimi için güvenlik araçları sayfasına göz at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Ödeme seçenekleri Türkiye için yeterli; asıl belirleyici, çekim öncesi KYC'yi erken tamamlamak ve yöntem tutarlılığına dikkat etmekti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rtıları, eksileri ve genel verdiğimiz değerlendir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Spor ve casinoyu tek hesapta birleştiren geniş kapsa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Aviator ve Sweet Bonanza gibi popüler başlıklara erişi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ürkçe arayüz, canlı destek ve yerel ödeme yöntem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2009\'dan beri süren faaliyet ve oturmuş bir altyap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Türkiye\'de yasal değildir; erişim engeli ve adres değişimi sürek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•  Lisanslı yerel kanallara kıyasla hukuki ve ödeme riski daha yüksekt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tr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Bu, Mostbet hakkında bağımsız ve bilgilendirici bir incelemedir. Bazı bağlantılar ortaklık bağlantısı olabilir. 18+ — bahis ve casino risk içerir, sorumlu oynayı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Cemal Şahin, bahis editörü</dc:creator>
  <cp:lastModifiedBy>Unknown Creator</cp:lastModifiedBy>
  <dcterms:created xsi:type="dcterms:W3CDTF">2026-07-13T18:04:54Z</dcterms:created>
  <dcterms:modified xsi:type="dcterms:W3CDTF">2026-07-13T18:04:54Z</dcterms:modified>
  <dc:title>Mostbet İncelemesi 2026: Bahis, Bonus ve Giriş Rehberi</dc:title>
  <dc:description>Mostbet Türkiye incelemesi 2026: spor bahisleri, casino, Aviator, bonuslar, güncel giriş, Papara ile para yatırma ve güvenilirlik hakkında tarafsız değerlendirme.</dc:description>
  <dc:subject>Mostbet incelemesi: bahis, bonus ve giriş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