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Mostbet para çekme: yöntemler, süre ve doğrula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Cemal Şahin, bahis editörü · 24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ara çekme yöntem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öntem tutarlılığı: genelde yatırdığınız yöntemle çekim beklenir; baştan buna göre seçim yapın. Yatırmayı kartla yapıp çekimi Papara ile denemek çoğu zaman sistemce engellenir vey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esap eşleşmesi: çekim hesabının ad/soyad bilgisi, doğrulanmış hesabınızla birebir aynı olmalıdır. Eşin, arkadaşın veya bir başkasının hesabına çekim talebi reddedilir; bu kural 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ripto dikkati: yanlış ağ veya adres geri alınamayan kayba yol açabilir; çekimde de tıpkı yatırmadaki gibi ağ ve adres eşleşmesini harf harf kontrol etmek gerek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anka kartı sınırı: karta para çekme her zaman desteklenmeyebilir; bu yüzden kartla yatıran biri, çekim için genelde havale veya Papara gibi bir alternatife yönlendir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kimde Papara, havale ve kripto öne çıkar; çoğu sistem yatırdığınız yöntemle çekim ister, bu yüzden yöntemi baştan ileriye dönük seç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Çekim öncesi doğrula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Okunaklılık: belgenin dört köşesi görünmeli, bilgiler net okunmalı; bulanık fotoğraf en sık ret nedenlerinden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üncellik: adres belgesi yakın tarihli olmalı; çok eski bir fatura veya ekstre kabul edilmey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Tutarlılık: belgelerdeki ad, doğum tarihi ve adres, hesaptaki bilgilerle birebir aynı olmal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kimin önündeki en büyük engel tamamlanmamış KYC'dir; belgeleri ve hesap adı eşleşmesini önceden hazırlamak süreci hızlandırı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İşlem süreleri ve limitl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Onay aşaması: doğrulanmış bir hesapta genelde daha hızlı ilerler; eksik KYC bu adımı belirsiz biçimde uzat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öntem etkisi: kripto ağ yoğunluğuna, havale banka saatlerine bağlıdır; Papara gibi cüzdanlar onaydan sonra genelde daha çabuk yans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Limitler: günlük/haftalık çekim sınırları olabilir; bu sınırı aşan büyük tutarlar birden çok talebe bölünerek çekilmek zorunda kal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oğunluk dönemleri: büyük spor etkinlikleri veya kampanya sonrası dönemlerde talep arttığı için inceleme aşaması uzay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lk çekim: bir hesaptan yapılan ilk çekim, sistem ek kontrol uygulayabileceği için sonrakilerden biraz daha uzun sür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kim, onay aşaması nedeniyle yatırmadan uzun sürer; süre ve limitler yönteme ve hesap durumuna bağlıdır, doğrulanmış hesapta süreç daha hızlı işl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dım adım çekim taleb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esabınıza giriş yapın; giriş sorunu varsa güncel giriş sayfasındaki yönlendirmeyi izleyin ve doğru alan adında olduğunuzu kontrol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"Para Çekme" veya "Kasiyer" bölümünü açın; menü adlandırması sürüme göre değiş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kim yöntemini seçin; genelde yatırdığınız yöntemle aynı olması beklenir, farklı bir yöntem listede görünmey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kmek istediğiniz tutarı girin; ekranda görünen minimum ve maksimum sınırlara uyun, günlük limit varsa onu da hesaba kat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Ödeme bilgilerinizi (Papara numarası, IBAN veya kripto adresi/ağı) dikkatle doğrulayın; bu bilgilerin kendi adınıza kayıtlı olduğundan emin ol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Talebi onaylayın; gerekiyorsa SMS veya e-posta ile gelen ek güvenlik doğrulamasını tamamlayı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Çekim sorunları ve çözüm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Önce doğrulamayı kontrol edin: reddedilen çekimlerin çoğu tamamlanmamış KYC kaynaklıdır; bkz. hesap doğrulam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vrimi gözden geçirin: bonus bakiyesi açık çevrimle çekilemez; bedava bahis sayfası çevrim mantığını anlat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esap adını eşleştirin: çekim hesabının ad/soyad bilgisi doğrulanmış kimliğinizle aynı değilse talep redded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elgeleri saklayın: talep numarası ve işlem detayları, destek görüşmesinde işinizi hızlandır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oğru kanalı kullanın: çözülmeyen durumlarda müşteri hizmetleri kanallarına talep numarasıyla başvur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öntem uyumunu kontrol edin: çekim ekranında istediğiniz yöntem görünmüyorsa, büyük olasılıkla onu yatırma için kullanmamışsınızdır; yatırdığınız yöntemi seçmek sorunu çöz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tr.com/mostbet-para-cekm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Bu, Mostbet hakkında bağımsız ve bilgilendirici bir incelemedir. Bazı bağlantılar ortaklık bağlantısı olabilir. 18+ — bahis ve casino risk içerir, sorumlu oynayı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Cemal Şahin, bahis editörü</dc:creator>
  <cp:lastModifiedBy>Unknown Creator</cp:lastModifiedBy>
  <dcterms:created xsi:type="dcterms:W3CDTF">2026-07-13T18:04:56Z</dcterms:created>
  <dcterms:modified xsi:type="dcterms:W3CDTF">2026-07-13T18:04:56Z</dcterms:modified>
  <dc:title>Mostbet Para Çekme 2026: Yöntemler, Süre ve Doğrulama</dc:title>
  <dc:description>Mostbet para çekme 2026: çekim yöntemleri, işlem süreleri, çekim öncesi kimlik doğrulama, limitler ve sık karşılaşılan sorunlar tarafsız şekilde açıklanıyor.</dc:description>
  <dc:subject>Mostbet para çekme: yöntemler, süre ve doğrulama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