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para yatırma: Papara, havale, kart ve krip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0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ara yatırma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apara: yerel kullanıcılar için pratik ve genelde hızlıdır; küçük-orta tutarlarda sık tercih edilir ve çekim tarafında da bulunduğu için yöntem tutarlılığını korumak kolaydır. He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avale/EFT: doğrudan banka altyapısını kullanır; FAST ile hafta içi gündüz saatlerinde hızlanabilse de gece, hafta sonu veya resmî tatillerde bankalararası akış yavaşlayabilir. İş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anka kartı: kart bilgisini girip onaylamak kadar kolaydır; ancak bazı bankalar bu kategorideki işlemleri kendi politikaları gereği reddeder. Bu bir site hatası değil banka karar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ripto: ağ ve adres doğruluğu hayati önemdedir; örneğin USDT\'yi yanlış ağ üzerinden göndermek paranın kaybolmasına yol açabilir. Buna karşılık banka mesai saatlerinden bağımsız ç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apara, havale, kart ve kripto öne çıkan yöntemlerdir; seçimi hız, kolaylık ve çekimde aynı yöntemi kullanabilme ihtiyacına göre yapı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Limitler ve işlem süre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altyapısı: Papara gibi cüzdan tabanlı yöntemler ve kripto genelde hızlıdır; havale doğrudan banka takvimine bağlı olduğu için mesai dışında yavaş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lama durumu: hesabınız doğrulanmamışsa bazı işlemler ek kontrol nedeniyle bekleyebilir; kimlik doğrulamayı erken bitirmek bu sürtünmeyi azal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oğunluk: kripto ağındaki işlem yoğunluğu onay süresini, banka sistemindeki yoğunluk ise havale akışını uzatabilir; büyük spor etkinliklerinin olduğu akşamlarda bu daha belirgind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lk işlem: bir yöntemi ilk kez kullanırken sistem ek güvenlik kontrolü uygulayabilir; aynı yöntemle ikinci işlem genelde daha akıcı geç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utar büyüklüğü: görece büyük tutarlar bazı durumlarda otomatik yerine elle incelemeye düşebilir, bu da süreyi uza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değişikliği: her yatırmada farklı bir yöntem denemek yerine alıştığınız bir kanalda kalmak, sistemin sizi tanıması ve işlemlerin daha öngörülebilir ilerlemesi açısından pra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dım adım para ya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nıza giriş yapın; giriş sorunu yaşıyorsanız güncel giriş sayfasındaki yönlendirmeyi izleyin ve adres çubuğunda doğru alan adında olduğunuzu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"Para Yatırma" veya "Kasiyer" bölümünü açın; menü adlandırması sürüme göre değişebilir ama mantık ayn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Listeden kullanmak istediğiniz yöntemi seçin (Papara, havale, kart veya kripto); ileride çekim yapacağınız yöntemi tercih etmek tutarlılığı kor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tırmak istediğiniz tutarı girin; ekranda görünen minimum ve maksimum sınırlara uyun, gerekiyorsa büyük tutarı bölü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in gerektirdiği bilgileri eksiksiz doldurun: havalede sistemin verdiği açıklama/referans kodunu birebir kullanın, kriptoda doğru ağı ve adresi seçin, kartta kart bilgilerin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İşlemi onaylayın ve gerekiyorsa banka/cüzdan tarafındaki ek doğrulamayı (3D Secure, SMS onayı, cüzdan parolası) tamamlay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Olası sorunlar ve çözü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ekontu saklayın: banka tabanlı işlemlerde işlem belgesi, destek görüşmesinde en güçlü kanıttır; tarih, tutar ve referans bilgisi içerme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celeci tekrar denemeyin: ilk işlem yansımadan ikinciyi yapmak çift ödeme riskine yol açabilir; önce mevcut işlemin durumunu netleşt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i değiştirin: bir yöntem ısrarla reddediyorsa, sorun büyük olasılıkla o kanaldadır; alternatif yöntem çoğu zaman sorunu çöz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 kanal: çözülmeyen durumlarda müşteri hizmetleri kanallarına işlem detaylarıyla başvu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oğu yatırma sorunu banka reddi, eksik açıklama veya yanlış kripto ağıdır; dekontu saklayın, aceleci tekrar denemeyin ve gerekirse destekle işlem detaylarıyla iletişime geç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üvenli yatırım öneri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ütçe belirleyin: yalnızca kaybetmeyi göze alabileceğiniz tutarı yatırın; yatırma limitini bir hedef değil bir tavan olarak görün. Aylık ayıracağınız tutarı baştan kararlaştırmak,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venli bağlantı kullanın: işlemleri açık/halka açık Wi-Fi yerine güvenli bir ağda yapın; ödeme bilgilerinin ortak ağlarda dinlenme riski var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nızı koruyun: güçlü ve benzersiz bir şifre kullanın, mümkünse iki adımlı doğrulamayı açın ve oturum bilgilerinizi kimseyle paylaşm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oğrulamayı erken bitirin: çekim aşamasında gecikme yaşamamak için kimlik doğrulamasını (KYC) baştan tamamlayın; bu, yatırma değil çekim tarafının önünü açar ama en doğru zamanı y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tırdığınız yöntemi not edin: çekimde aynı yöntem isteneceği için ilk yatırmada kullandığınız kanalı hatırlamak ileride işinizi kolaylaştır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onus şartlarını okuyun: yatırma anında bonus alıyorsanız çevrim koşulunu, oyun katkı oranlarını ve süre sınırını önceden bilin; aksi halde paranız bonus kurallarına kilitlenebili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para-ya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2026-07-13T18:04:57Z</dcterms:created>
  <dcterms:modified xsi:type="dcterms:W3CDTF">2026-07-13T18:04:57Z</dcterms:modified>
  <dc:title>Mostbet Para Yatırma 2026: Papara, Havale ve Kripto</dc:title>
  <dc:description>Mostbet para yatırma 2026: Papara, havale/EFT, banka kartı ve kripto yöntemleri, minimum limitler, işlem süreleri ve dikkat edilecek noktalar tarafsız anlatılıyor.</dc:description>
  <dc:subject>Mostbet para yatırma: Papara, havale, kart ve kripto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